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9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6" r:id="rId17"/>
    <p:sldId id="299" r:id="rId18"/>
    <p:sldId id="277" r:id="rId19"/>
    <p:sldId id="278" r:id="rId20"/>
    <p:sldId id="282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04/06/1441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1" y="404664"/>
            <a:ext cx="8950395" cy="13681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870" y="2853264"/>
            <a:ext cx="5577645" cy="29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7524328" y="12687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534"/>
            <a:ext cx="8820472" cy="6542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24" y="2418209"/>
            <a:ext cx="7927656" cy="26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25" y="476672"/>
            <a:ext cx="8360350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736" y="1988840"/>
            <a:ext cx="6100528" cy="41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12968" cy="1170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2"/>
          <a:stretch/>
        </p:blipFill>
        <p:spPr bwMode="auto">
          <a:xfrm>
            <a:off x="35496" y="2492896"/>
            <a:ext cx="9036000" cy="1456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4" y="91530"/>
            <a:ext cx="7383287" cy="3265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0"/>
          <a:stretch/>
        </p:blipFill>
        <p:spPr bwMode="auto">
          <a:xfrm>
            <a:off x="776033" y="3454102"/>
            <a:ext cx="7612391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0"/>
          <a:stretch/>
        </p:blipFill>
        <p:spPr bwMode="auto">
          <a:xfrm>
            <a:off x="189813" y="332656"/>
            <a:ext cx="8774675" cy="1224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26"/>
          <a:stretch/>
        </p:blipFill>
        <p:spPr bwMode="auto">
          <a:xfrm>
            <a:off x="107504" y="1988840"/>
            <a:ext cx="4653745" cy="1618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7" t="41860" r="3894" b="10604"/>
          <a:stretch/>
        </p:blipFill>
        <p:spPr bwMode="auto">
          <a:xfrm>
            <a:off x="2555776" y="3068960"/>
            <a:ext cx="6474927" cy="769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931483" cy="1224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659" y="2258825"/>
            <a:ext cx="4977172" cy="299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18" r="12890"/>
          <a:stretch/>
        </p:blipFill>
        <p:spPr bwMode="auto">
          <a:xfrm>
            <a:off x="392278" y="476672"/>
            <a:ext cx="8359443" cy="144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1"/>
          <a:stretch/>
        </p:blipFill>
        <p:spPr bwMode="auto">
          <a:xfrm>
            <a:off x="163519" y="2524678"/>
            <a:ext cx="8872977" cy="1624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41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12" y="188640"/>
            <a:ext cx="7788628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47" y="2636912"/>
            <a:ext cx="7122061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03273" cy="9397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92896"/>
            <a:ext cx="9031623" cy="1457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6459946" cy="33489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13"/>
          <a:stretch/>
        </p:blipFill>
        <p:spPr bwMode="auto">
          <a:xfrm>
            <a:off x="179512" y="3465603"/>
            <a:ext cx="4536504" cy="304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3501008"/>
            <a:ext cx="3687433" cy="292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2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37254" cy="18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71" y="2633366"/>
            <a:ext cx="8064000" cy="3603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7164288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7"/>
          <a:stretch/>
        </p:blipFill>
        <p:spPr bwMode="auto">
          <a:xfrm>
            <a:off x="1148801" y="177420"/>
            <a:ext cx="6846397" cy="18834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633" y="2348880"/>
            <a:ext cx="6576731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6629"/>
            <a:ext cx="6084000" cy="23235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68"/>
          <a:stretch/>
        </p:blipFill>
        <p:spPr bwMode="auto">
          <a:xfrm>
            <a:off x="107504" y="2590420"/>
            <a:ext cx="5436000" cy="227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0"/>
          <a:stretch/>
        </p:blipFill>
        <p:spPr bwMode="auto">
          <a:xfrm>
            <a:off x="3958754" y="4869160"/>
            <a:ext cx="5077742" cy="190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37" r="63679" b="5918"/>
          <a:stretch/>
        </p:blipFill>
        <p:spPr bwMode="auto">
          <a:xfrm>
            <a:off x="6552456" y="134705"/>
            <a:ext cx="2124000" cy="459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55" y="260648"/>
            <a:ext cx="7780869" cy="15669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2" r="5864"/>
          <a:stretch/>
        </p:blipFill>
        <p:spPr bwMode="auto">
          <a:xfrm>
            <a:off x="464747" y="2265040"/>
            <a:ext cx="8355725" cy="411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11" y="332656"/>
            <a:ext cx="8524978" cy="13681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08920"/>
            <a:ext cx="3838287" cy="140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6" y="188640"/>
            <a:ext cx="8979740" cy="648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25"/>
          <a:stretch/>
        </p:blipFill>
        <p:spPr bwMode="auto">
          <a:xfrm>
            <a:off x="1538134" y="980728"/>
            <a:ext cx="6016983" cy="560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6" y="188640"/>
            <a:ext cx="8928000" cy="14264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8828873" cy="129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15" y="404664"/>
            <a:ext cx="8527769" cy="15841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15" y="2420888"/>
            <a:ext cx="857993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0" y="188640"/>
            <a:ext cx="8129951" cy="22322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37" y="2755532"/>
            <a:ext cx="7430499" cy="333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96" y="260650"/>
            <a:ext cx="8892000" cy="14975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39" y="2580375"/>
            <a:ext cx="8241113" cy="2432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4297"/>
            <a:ext cx="8208912" cy="32167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1" y="3789040"/>
            <a:ext cx="8842653" cy="2577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6889158" y="18753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6778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6</Words>
  <Application>Microsoft Office PowerPoint</Application>
  <PresentationFormat>On-screen Show (4:3)</PresentationFormat>
  <Paragraphs>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17</cp:revision>
  <dcterms:created xsi:type="dcterms:W3CDTF">2018-12-03T16:09:28Z</dcterms:created>
  <dcterms:modified xsi:type="dcterms:W3CDTF">2020-01-29T19:51:10Z</dcterms:modified>
</cp:coreProperties>
</file>